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 id="257" r:id="rId4"/>
    <p:sldId id="264" r:id="rId5"/>
    <p:sldId id="262" r:id="rId6"/>
    <p:sldId id="267"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AE98EDD-B0CB-4596-8F54-A0C1C21A80D5}" type="datetimeFigureOut">
              <a:rPr lang="fr-FR" smtClean="0"/>
              <a:t>18/03/2022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346807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E98EDD-B0CB-4596-8F54-A0C1C21A80D5}" type="datetimeFigureOut">
              <a:rPr lang="fr-FR" smtClean="0"/>
              <a:t>18/03/2022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75169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E98EDD-B0CB-4596-8F54-A0C1C21A80D5}" type="datetimeFigureOut">
              <a:rPr lang="fr-FR" smtClean="0"/>
              <a:t>18/03/2022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91443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E98EDD-B0CB-4596-8F54-A0C1C21A80D5}" type="datetimeFigureOut">
              <a:rPr lang="fr-FR" smtClean="0"/>
              <a:t>18/03/2022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175315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AE98EDD-B0CB-4596-8F54-A0C1C21A80D5}" type="datetimeFigureOut">
              <a:rPr lang="fr-FR" smtClean="0"/>
              <a:t>18/03/2022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151166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E98EDD-B0CB-4596-8F54-A0C1C21A80D5}" type="datetimeFigureOut">
              <a:rPr lang="fr-FR" smtClean="0"/>
              <a:t>18/03/2022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46612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AE98EDD-B0CB-4596-8F54-A0C1C21A80D5}" type="datetimeFigureOut">
              <a:rPr lang="fr-FR" smtClean="0"/>
              <a:t>18/03/2022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145609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AE98EDD-B0CB-4596-8F54-A0C1C21A80D5}" type="datetimeFigureOut">
              <a:rPr lang="fr-FR" smtClean="0"/>
              <a:t>18/03/2022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411162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E98EDD-B0CB-4596-8F54-A0C1C21A80D5}" type="datetimeFigureOut">
              <a:rPr lang="fr-FR" smtClean="0"/>
              <a:t>18/03/2022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10297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AE98EDD-B0CB-4596-8F54-A0C1C21A80D5}" type="datetimeFigureOut">
              <a:rPr lang="fr-FR" smtClean="0"/>
              <a:t>18/03/2022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32931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AE98EDD-B0CB-4596-8F54-A0C1C21A80D5}" type="datetimeFigureOut">
              <a:rPr lang="fr-FR" smtClean="0"/>
              <a:t>18/03/2022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C11D719-B807-470F-9577-7EA676112C9C}" type="slidenum">
              <a:rPr lang="fr-FR" smtClean="0"/>
              <a:t>‹N°›</a:t>
            </a:fld>
            <a:endParaRPr lang="fr-FR"/>
          </a:p>
        </p:txBody>
      </p:sp>
    </p:spTree>
    <p:extLst>
      <p:ext uri="{BB962C8B-B14F-4D97-AF65-F5344CB8AC3E}">
        <p14:creationId xmlns:p14="http://schemas.microsoft.com/office/powerpoint/2010/main" val="173285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98EDD-B0CB-4596-8F54-A0C1C21A80D5}" type="datetimeFigureOut">
              <a:rPr lang="fr-FR" smtClean="0"/>
              <a:t>18/03/2022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1D719-B807-470F-9577-7EA676112C9C}" type="slidenum">
              <a:rPr lang="fr-FR" smtClean="0"/>
              <a:t>‹N°›</a:t>
            </a:fld>
            <a:endParaRPr lang="fr-FR"/>
          </a:p>
        </p:txBody>
      </p:sp>
    </p:spTree>
    <p:extLst>
      <p:ext uri="{BB962C8B-B14F-4D97-AF65-F5344CB8AC3E}">
        <p14:creationId xmlns:p14="http://schemas.microsoft.com/office/powerpoint/2010/main" val="402665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avidlescot.com/wp-content/uploads/2015/08/150320_RdL_0112.jpg" TargetMode="External"/><Relationship Id="rId2" Type="http://schemas.openxmlformats.org/officeDocument/2006/relationships/hyperlink" Target="https://www.franceculture.fr/emissions/les-nuits-de-france-culture/droles-de-drames-soiree-enfantine-jai-trop-peur-de-david-lescot-1ere-diffusion-2512201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JGlVnNLCDV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4t1EPvsN7r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10ryjXmBvI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659027" y="0"/>
            <a:ext cx="10694773" cy="365125"/>
          </a:xfrm>
        </p:spPr>
        <p:txBody>
          <a:bodyPr>
            <a:normAutofit fontScale="90000"/>
          </a:bodyPr>
          <a:lstStyle/>
          <a:p>
            <a:endParaRPr lang="fr-FR" dirty="0"/>
          </a:p>
        </p:txBody>
      </p:sp>
      <p:pic>
        <p:nvPicPr>
          <p:cNvPr id="4" name="Espace réservé du contenu 3"/>
          <p:cNvPicPr>
            <a:picLocks noGrp="1" noChangeAspect="1"/>
          </p:cNvPicPr>
          <p:nvPr>
            <p:ph idx="1"/>
          </p:nvPr>
        </p:nvPicPr>
        <p:blipFill>
          <a:blip r:embed="rId2"/>
          <a:stretch>
            <a:fillRect/>
          </a:stretch>
        </p:blipFill>
        <p:spPr>
          <a:xfrm>
            <a:off x="0" y="0"/>
            <a:ext cx="4225775" cy="6334125"/>
          </a:xfrm>
          <a:prstGeom prst="rect">
            <a:avLst/>
          </a:prstGeom>
        </p:spPr>
      </p:pic>
      <p:sp>
        <p:nvSpPr>
          <p:cNvPr id="5" name="Rectangle 4"/>
          <p:cNvSpPr/>
          <p:nvPr/>
        </p:nvSpPr>
        <p:spPr>
          <a:xfrm>
            <a:off x="5170486" y="1283728"/>
            <a:ext cx="5841035" cy="1107996"/>
          </a:xfrm>
          <a:prstGeom prst="rect">
            <a:avLst/>
          </a:prstGeom>
        </p:spPr>
        <p:txBody>
          <a:bodyPr wrap="square">
            <a:spAutoFit/>
          </a:bodyPr>
          <a:lstStyle/>
          <a:p>
            <a:pPr algn="ctr"/>
            <a:r>
              <a:rPr lang="fr-FR" sz="6600" i="1" dirty="0" smtClean="0"/>
              <a:t>J’ai trop d’amis</a:t>
            </a:r>
            <a:endParaRPr lang="fr-FR" sz="6600" i="1" dirty="0"/>
          </a:p>
        </p:txBody>
      </p:sp>
      <p:sp>
        <p:nvSpPr>
          <p:cNvPr id="6" name="Rectangle 5"/>
          <p:cNvSpPr/>
          <p:nvPr/>
        </p:nvSpPr>
        <p:spPr>
          <a:xfrm>
            <a:off x="8156625" y="3846293"/>
            <a:ext cx="2535272" cy="662807"/>
          </a:xfrm>
          <a:prstGeom prst="rect">
            <a:avLst/>
          </a:prstGeom>
        </p:spPr>
        <p:txBody>
          <a:bodyPr wrap="square">
            <a:spAutoFit/>
          </a:bodyPr>
          <a:lstStyle/>
          <a:p>
            <a:r>
              <a:rPr lang="fr-FR" sz="3600" dirty="0" smtClean="0"/>
              <a:t>David Lescot</a:t>
            </a:r>
            <a:endParaRPr lang="fr-FR" sz="3600" dirty="0"/>
          </a:p>
        </p:txBody>
      </p:sp>
    </p:spTree>
    <p:extLst>
      <p:ext uri="{BB962C8B-B14F-4D97-AF65-F5344CB8AC3E}">
        <p14:creationId xmlns:p14="http://schemas.microsoft.com/office/powerpoint/2010/main" val="86578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3053" y="1328147"/>
            <a:ext cx="5158947" cy="648933"/>
          </a:xfrm>
        </p:spPr>
        <p:txBody>
          <a:bodyPr>
            <a:normAutofit fontScale="90000"/>
          </a:bodyPr>
          <a:lstStyle/>
          <a:p>
            <a:r>
              <a:rPr lang="fr-FR" dirty="0" smtClean="0"/>
              <a:t>Quel est l’enjeu de </a:t>
            </a:r>
            <a:r>
              <a:rPr lang="fr-FR" i="1" dirty="0" smtClean="0"/>
              <a:t>J’ai trop peur ?</a:t>
            </a:r>
            <a:endParaRPr lang="fr-FR" i="1" dirty="0"/>
          </a:p>
        </p:txBody>
      </p:sp>
      <p:sp>
        <p:nvSpPr>
          <p:cNvPr id="3" name="Espace réservé du contenu 2"/>
          <p:cNvSpPr>
            <a:spLocks noGrp="1"/>
          </p:cNvSpPr>
          <p:nvPr>
            <p:ph idx="1"/>
          </p:nvPr>
        </p:nvSpPr>
        <p:spPr>
          <a:xfrm>
            <a:off x="7179276" y="3039762"/>
            <a:ext cx="4695567" cy="2088291"/>
          </a:xfrm>
        </p:spPr>
        <p:txBody>
          <a:bodyPr>
            <a:normAutofit fontScale="92500"/>
          </a:bodyPr>
          <a:lstStyle/>
          <a:p>
            <a:pPr marL="0" indent="0">
              <a:buNone/>
            </a:pPr>
            <a:r>
              <a:rPr lang="fr-FR" dirty="0" smtClean="0">
                <a:hlinkClick r:id="rId2"/>
              </a:rPr>
              <a:t>https://www.franceculture.fr/emissions/les-nuits-de-france-culture/droles-de-drames-soiree-enfantine-jai-trop-peur-de-david-lescot-1ere-diffusion-25122010</a:t>
            </a:r>
            <a:endParaRPr lang="fr-FR" dirty="0" smtClean="0"/>
          </a:p>
          <a:p>
            <a:endParaRPr lang="fr-FR" dirty="0"/>
          </a:p>
        </p:txBody>
      </p:sp>
      <p:pic>
        <p:nvPicPr>
          <p:cNvPr id="1026" name="Picture 2" descr="http://davidlescot.com/wp-content/uploads/2015/08/150320_RdL_0112-383x25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27" y="1112107"/>
            <a:ext cx="6787456" cy="443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8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JGlVnNLCDVc"/>
          <p:cNvPicPr>
            <a:picLocks noGrp="1" noRot="1" noChangeAspect="1"/>
          </p:cNvPicPr>
          <p:nvPr>
            <p:ph idx="1"/>
            <a:videoFile r:link="rId1"/>
          </p:nvPr>
        </p:nvPicPr>
        <p:blipFill>
          <a:blip r:embed="rId3"/>
          <a:stretch>
            <a:fillRect/>
          </a:stretch>
        </p:blipFill>
        <p:spPr>
          <a:xfrm>
            <a:off x="909823" y="365125"/>
            <a:ext cx="10062976" cy="5660425"/>
          </a:xfrm>
          <a:prstGeom prst="rect">
            <a:avLst/>
          </a:prstGeom>
        </p:spPr>
      </p:pic>
    </p:spTree>
    <p:extLst>
      <p:ext uri="{BB962C8B-B14F-4D97-AF65-F5344CB8AC3E}">
        <p14:creationId xmlns:p14="http://schemas.microsoft.com/office/powerpoint/2010/main" val="1273800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 quoi parle </a:t>
            </a:r>
            <a:r>
              <a:rPr lang="fr-FR" i="1" dirty="0" smtClean="0"/>
              <a:t>J’ai trop d’amis</a:t>
            </a:r>
            <a:r>
              <a:rPr lang="fr-FR" dirty="0" smtClean="0"/>
              <a:t> ?</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a:t>Vous vous souvenez ? Vous avez eu très peur d’entrer en </a:t>
            </a:r>
            <a:r>
              <a:rPr lang="fr-FR" dirty="0" smtClean="0"/>
              <a:t>6</a:t>
            </a:r>
            <a:r>
              <a:rPr lang="fr-FR" baseline="30000" dirty="0" smtClean="0"/>
              <a:t>ème</a:t>
            </a:r>
            <a:r>
              <a:rPr lang="fr-FR" dirty="0"/>
              <a:t>, et ça vous a gâché vos grandes vacances. Et puis la rentrée est arrivée, et brusquement vous n’avez plus eu peur.</a:t>
            </a:r>
          </a:p>
          <a:p>
            <a:pPr marL="0" indent="0">
              <a:buNone/>
            </a:pPr>
            <a:r>
              <a:rPr lang="fr-FR" dirty="0"/>
              <a:t>C’est là que les vrais problèmes ont commencé.</a:t>
            </a:r>
          </a:p>
          <a:p>
            <a:pPr marL="0" indent="0">
              <a:buNone/>
            </a:pPr>
            <a:r>
              <a:rPr lang="fr-FR" dirty="0"/>
              <a:t>Il y a beaucoup de monde en 6</a:t>
            </a:r>
            <a:r>
              <a:rPr lang="fr-FR" baseline="30000" dirty="0"/>
              <a:t>ème</a:t>
            </a:r>
            <a:r>
              <a:rPr lang="fr-FR" dirty="0"/>
              <a:t>, bien plus qu’à l’école primaire. Ça fait beaucoup d’amis et d’ennemis potentiels. Et surtout, il s’agit d’avoir une bonne réputation. Et puis on vous a fait savoir qu’une fille de votre classe s’intéressait à vous.</a:t>
            </a:r>
          </a:p>
          <a:p>
            <a:pPr marL="0" indent="0">
              <a:buNone/>
            </a:pPr>
            <a:r>
              <a:rPr lang="fr-FR" dirty="0"/>
              <a:t>Que faire ?</a:t>
            </a:r>
          </a:p>
          <a:p>
            <a:pPr marL="0" indent="0">
              <a:buNone/>
            </a:pPr>
            <a:r>
              <a:rPr lang="fr-FR" dirty="0"/>
              <a:t>Vos parents sont occupés par leurs problèmes à eux. Et votre sœur de deux ans et demi est entrée à l’école maternelle, c’est pas elle qui va vous donner des solutions.</a:t>
            </a:r>
          </a:p>
          <a:p>
            <a:pPr marL="0" indent="0">
              <a:buNone/>
            </a:pPr>
            <a:r>
              <a:rPr lang="fr-FR" dirty="0"/>
              <a:t>Quoique…</a:t>
            </a:r>
          </a:p>
          <a:p>
            <a:pPr marL="0" indent="0">
              <a:buNone/>
            </a:pPr>
            <a:r>
              <a:rPr lang="fr-FR" i="1" dirty="0" smtClean="0"/>
              <a:t>J’ai </a:t>
            </a:r>
            <a:r>
              <a:rPr lang="fr-FR" i="1" dirty="0"/>
              <a:t>trop </a:t>
            </a:r>
            <a:r>
              <a:rPr lang="fr-FR" i="1" dirty="0" smtClean="0"/>
              <a:t>peur </a:t>
            </a:r>
            <a:r>
              <a:rPr lang="fr-FR" dirty="0"/>
              <a:t>et </a:t>
            </a:r>
            <a:r>
              <a:rPr lang="fr-FR" i="1" dirty="0" smtClean="0"/>
              <a:t>J’ai </a:t>
            </a:r>
            <a:r>
              <a:rPr lang="fr-FR" i="1" dirty="0"/>
              <a:t>trop </a:t>
            </a:r>
            <a:r>
              <a:rPr lang="fr-FR" i="1" dirty="0" smtClean="0"/>
              <a:t>d’amis </a:t>
            </a:r>
            <a:r>
              <a:rPr lang="fr-FR" dirty="0" smtClean="0"/>
              <a:t>sont </a:t>
            </a:r>
            <a:r>
              <a:rPr lang="fr-FR" dirty="0"/>
              <a:t>une affaire de langage. Comment parle-t-on à dix ans et demi ? Et comment pense-t-on, par conséquent ? Et quelques années plus tard, à quatorze </a:t>
            </a:r>
            <a:r>
              <a:rPr lang="fr-FR" dirty="0" smtClean="0"/>
              <a:t>ans ? Et </a:t>
            </a:r>
            <a:r>
              <a:rPr lang="fr-FR" dirty="0"/>
              <a:t>à deux ans et demi ?</a:t>
            </a:r>
          </a:p>
          <a:p>
            <a:pPr marL="0" indent="0">
              <a:buNone/>
            </a:pPr>
            <a:r>
              <a:rPr lang="fr-FR" dirty="0"/>
              <a:t>J’ai voulu prêter à chacun des personnages un langage spécifique, et l’essentiel du travail d’écriture a consisté à inventer à chacun sa langue, donc sa pensée.</a:t>
            </a:r>
          </a:p>
          <a:p>
            <a:pPr marL="0" indent="0">
              <a:buNone/>
            </a:pPr>
            <a:r>
              <a:rPr lang="fr-FR" dirty="0"/>
              <a:t>J’ai toujours été frappé par le sérieux de l’enfance. Pour moi l’enfant est quelqu’un de sérieux, de déterminé, qui très tôt se bâtit des convictions, produit des analyses, et se bat pour les faire reconnaître.</a:t>
            </a:r>
          </a:p>
          <a:p>
            <a:pPr marL="0" indent="0">
              <a:buNone/>
            </a:pPr>
            <a:r>
              <a:rPr lang="fr-FR" dirty="0"/>
              <a:t> </a:t>
            </a:r>
          </a:p>
          <a:p>
            <a:pPr marL="0" indent="0">
              <a:buNone/>
            </a:pPr>
            <a:r>
              <a:rPr lang="fr-FR" dirty="0"/>
              <a:t>David </a:t>
            </a:r>
            <a:r>
              <a:rPr lang="fr-FR" dirty="0" smtClean="0"/>
              <a:t>Lescot</a:t>
            </a:r>
            <a:endParaRPr lang="fr-FR" dirty="0"/>
          </a:p>
          <a:p>
            <a:endParaRPr lang="fr-FR" dirty="0"/>
          </a:p>
          <a:p>
            <a:pPr marL="0" indent="0">
              <a:buNone/>
            </a:pPr>
            <a:endParaRPr lang="fr-FR" dirty="0"/>
          </a:p>
        </p:txBody>
      </p:sp>
    </p:spTree>
    <p:extLst>
      <p:ext uri="{BB962C8B-B14F-4D97-AF65-F5344CB8AC3E}">
        <p14:creationId xmlns:p14="http://schemas.microsoft.com/office/powerpoint/2010/main" val="134945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6756" y="365126"/>
            <a:ext cx="10427043" cy="376280"/>
          </a:xfrm>
        </p:spPr>
        <p:txBody>
          <a:bodyPr>
            <a:normAutofit fontScale="90000"/>
          </a:bodyPr>
          <a:lstStyle/>
          <a:p>
            <a:pPr algn="ctr"/>
            <a:r>
              <a:rPr lang="fr-FR" dirty="0" smtClean="0"/>
              <a:t>Teaser de </a:t>
            </a:r>
            <a:r>
              <a:rPr lang="fr-FR" i="1" dirty="0" smtClean="0"/>
              <a:t>J’ai trop d’amis</a:t>
            </a:r>
            <a:endParaRPr lang="fr-FR" i="1" dirty="0"/>
          </a:p>
        </p:txBody>
      </p:sp>
      <p:pic>
        <p:nvPicPr>
          <p:cNvPr id="4" name="4t1EPvsN7r8"/>
          <p:cNvPicPr>
            <a:picLocks noGrp="1" noRot="1" noChangeAspect="1"/>
          </p:cNvPicPr>
          <p:nvPr>
            <p:ph idx="1"/>
            <a:videoFile r:link="rId1"/>
          </p:nvPr>
        </p:nvPicPr>
        <p:blipFill>
          <a:blip r:embed="rId3"/>
          <a:stretch>
            <a:fillRect/>
          </a:stretch>
        </p:blipFill>
        <p:spPr>
          <a:xfrm>
            <a:off x="1137355" y="834682"/>
            <a:ext cx="9917289" cy="5578475"/>
          </a:xfrm>
          <a:prstGeom prst="rect">
            <a:avLst/>
          </a:prstGeom>
        </p:spPr>
      </p:pic>
    </p:spTree>
    <p:extLst>
      <p:ext uri="{BB962C8B-B14F-4D97-AF65-F5344CB8AC3E}">
        <p14:creationId xmlns:p14="http://schemas.microsoft.com/office/powerpoint/2010/main" val="53830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dirty="0"/>
              <a:t>L’enregistrement sonore </a:t>
            </a:r>
            <a:r>
              <a:rPr lang="fr-FR" sz="2700" dirty="0" smtClean="0"/>
              <a:t>de l’adaptation </a:t>
            </a:r>
            <a:r>
              <a:rPr lang="fr-FR" sz="2700" dirty="0"/>
              <a:t>de </a:t>
            </a:r>
            <a:r>
              <a:rPr lang="fr-FR" sz="2700" i="1" dirty="0" smtClean="0"/>
              <a:t>J’ai </a:t>
            </a:r>
            <a:r>
              <a:rPr lang="fr-FR" sz="2700" i="1" dirty="0"/>
              <a:t>trop </a:t>
            </a:r>
            <a:r>
              <a:rPr lang="fr-FR" sz="2700" i="1" dirty="0" smtClean="0"/>
              <a:t>d’amis</a:t>
            </a:r>
            <a:r>
              <a:rPr lang="fr-FR" sz="2700" dirty="0" smtClean="0"/>
              <a:t> </a:t>
            </a:r>
            <a:r>
              <a:rPr lang="fr-FR" sz="2700" dirty="0"/>
              <a:t>par les élèves du Conservatoire des Mureaux de Guillaume </a:t>
            </a:r>
            <a:r>
              <a:rPr lang="fr-FR" sz="2700" dirty="0" err="1"/>
              <a:t>Séguoin</a:t>
            </a:r>
            <a:r>
              <a:rPr lang="fr-FR" dirty="0"/>
              <a:t/>
            </a:r>
            <a:br>
              <a:rPr lang="fr-FR" dirty="0"/>
            </a:br>
            <a:endParaRPr lang="fr-FR" dirty="0"/>
          </a:p>
        </p:txBody>
      </p:sp>
      <p:pic>
        <p:nvPicPr>
          <p:cNvPr id="4" name="10ryjXmBvI0"/>
          <p:cNvPicPr>
            <a:picLocks noGrp="1" noRot="1" noChangeAspect="1"/>
          </p:cNvPicPr>
          <p:nvPr>
            <p:ph idx="1"/>
            <a:videoFile r:link="rId1"/>
          </p:nvPr>
        </p:nvPicPr>
        <p:blipFill>
          <a:blip r:embed="rId3"/>
          <a:stretch>
            <a:fillRect/>
          </a:stretch>
        </p:blipFill>
        <p:spPr>
          <a:xfrm>
            <a:off x="3810000" y="2715419"/>
            <a:ext cx="4572000" cy="2571750"/>
          </a:xfrm>
          <a:prstGeom prst="rect">
            <a:avLst/>
          </a:prstGeom>
        </p:spPr>
      </p:pic>
    </p:spTree>
    <p:extLst>
      <p:ext uri="{BB962C8B-B14F-4D97-AF65-F5344CB8AC3E}">
        <p14:creationId xmlns:p14="http://schemas.microsoft.com/office/powerpoint/2010/main" val="12327646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294</Words>
  <Application>Microsoft Office PowerPoint</Application>
  <PresentationFormat>Grand écran</PresentationFormat>
  <Paragraphs>18</Paragraphs>
  <Slides>6</Slides>
  <Notes>0</Notes>
  <HiddenSlides>0</HiddenSlides>
  <MMClips>3</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Présentation PowerPoint</vt:lpstr>
      <vt:lpstr>Quel est l’enjeu de J’ai trop peur ?</vt:lpstr>
      <vt:lpstr>Présentation PowerPoint</vt:lpstr>
      <vt:lpstr>De quoi parle J’ai trop d’amis ?</vt:lpstr>
      <vt:lpstr>Teaser de J’ai trop d’amis</vt:lpstr>
      <vt:lpstr>L’enregistrement sonore de l’adaptation de J’ai trop d’amis par les élèves du Conservatoire des Mureaux de Guillaume Séguoin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 trop d’amis</dc:title>
  <dc:creator>David DS. SARIE</dc:creator>
  <cp:lastModifiedBy>Nathalie NE. EBRARD</cp:lastModifiedBy>
  <cp:revision>14</cp:revision>
  <dcterms:created xsi:type="dcterms:W3CDTF">2021-11-23T10:48:20Z</dcterms:created>
  <dcterms:modified xsi:type="dcterms:W3CDTF">2022-03-18T05:50:59Z</dcterms:modified>
</cp:coreProperties>
</file>